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DB6C4-EDB3-471B-B4B4-9C59A74D93F2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EDCC2-9957-4CA8-9BD6-B144E40760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EDCC2-9957-4CA8-9BD6-B144E407605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EDCC2-9957-4CA8-9BD6-B144E407605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EDCC2-9957-4CA8-9BD6-B144E407605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F6AAD-7342-46D0-B195-2311208791E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8B756-C610-4CA3-A71A-D49E185443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little more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October 7, 2009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3) 2x-y=1</a:t>
            </a:r>
            <a:br>
              <a:rPr lang="en-US" dirty="0" smtClean="0"/>
            </a:br>
            <a:r>
              <a:rPr lang="en-US" dirty="0" smtClean="0"/>
              <a:t>x+3y=4</a:t>
            </a:r>
            <a:endParaRPr lang="en-US" dirty="0"/>
          </a:p>
        </p:txBody>
      </p:sp>
      <p:pic>
        <p:nvPicPr>
          <p:cNvPr id="5" name="Picture 4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2012" y="1920240"/>
            <a:ext cx="4921988" cy="49377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4) 5x+2y=0</a:t>
            </a:r>
            <a:br>
              <a:rPr lang="en-US" dirty="0" smtClean="0"/>
            </a:br>
            <a:r>
              <a:rPr lang="en-US" dirty="0" smtClean="0"/>
              <a:t>3x+5y=0</a:t>
            </a:r>
            <a:endParaRPr lang="en-US" dirty="0"/>
          </a:p>
        </p:txBody>
      </p:sp>
      <p:pic>
        <p:nvPicPr>
          <p:cNvPr id="3" name="Picture 2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22012" y="1920240"/>
            <a:ext cx="4921988" cy="49377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</Words>
  <Application>Microsoft Office PowerPoint</Application>
  <PresentationFormat>On-screen Show (4:3)</PresentationFormat>
  <Paragraphs>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 little more practice</vt:lpstr>
      <vt:lpstr>3) 2x-y=1 x+3y=4</vt:lpstr>
      <vt:lpstr>4) 5x+2y=0 3x+5y=0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little more practice</dc:title>
  <dc:creator>Ameena</dc:creator>
  <cp:lastModifiedBy>Ameena</cp:lastModifiedBy>
  <cp:revision>1</cp:revision>
  <dcterms:created xsi:type="dcterms:W3CDTF">2009-10-07T15:34:40Z</dcterms:created>
  <dcterms:modified xsi:type="dcterms:W3CDTF">2009-10-07T15:37:31Z</dcterms:modified>
</cp:coreProperties>
</file>